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7" r:id="rId2"/>
    <p:sldId id="318" r:id="rId3"/>
    <p:sldId id="292" r:id="rId4"/>
    <p:sldId id="270" r:id="rId5"/>
    <p:sldId id="275" r:id="rId6"/>
    <p:sldId id="287" r:id="rId7"/>
    <p:sldId id="283" r:id="rId8"/>
    <p:sldId id="281" r:id="rId9"/>
    <p:sldId id="282" r:id="rId10"/>
    <p:sldId id="280" r:id="rId11"/>
    <p:sldId id="28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26" d="100"/>
          <a:sy n="126" d="100"/>
        </p:scale>
        <p:origin x="621" y="78"/>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2818618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732943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265973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356890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50880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104640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999211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4664841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Alpha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Alpha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Alpha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Alpha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pstone.cse.msu.edu/2022-08/schedules/weekly-schedule/"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686800" cy="4878589"/>
          </a:xfrm>
        </p:spPr>
        <p:txBody>
          <a:bodyPr/>
          <a:lstStyle/>
          <a:p>
            <a:r>
              <a:rPr lang="en-US" dirty="0"/>
              <a:t>Presenting</a:t>
            </a:r>
          </a:p>
          <a:p>
            <a:pPr lvl="1"/>
            <a:r>
              <a:rPr lang="en-US" dirty="0"/>
              <a:t>The purpose of </a:t>
            </a:r>
            <a:r>
              <a:rPr lang="en-US"/>
              <a:t>the Alpha </a:t>
            </a:r>
            <a:r>
              <a:rPr lang="en-US" dirty="0"/>
              <a:t>Presentation is to convince everyone that your team will be successful; that is, to convince everyone that your team has your project completely scoped, the specifications complete, and all risks mitigated so that you are capable of implementing your project, full-featured, and delivered it to your client, on </a:t>
            </a:r>
            <a:r>
              <a:rPr lang="en-US"/>
              <a:t>time (Wednesday, April 26).</a:t>
            </a:r>
            <a:endParaRPr lang="en-US" dirty="0"/>
          </a:p>
          <a:p>
            <a:pPr lvl="1"/>
            <a:r>
              <a:rPr lang="en-US" dirty="0"/>
              <a:t>The time limit for your presentation </a:t>
            </a:r>
            <a:r>
              <a:rPr lang="en-US"/>
              <a:t>is 15 </a:t>
            </a:r>
            <a:r>
              <a:rPr lang="en-US" dirty="0"/>
              <a:t>minutes, which will be strictly enforced. Practice your presentation to ensure that you will finish within the allotted time.</a:t>
            </a:r>
          </a:p>
          <a:p>
            <a:pPr lvl="1"/>
            <a:r>
              <a:rPr lang="en-US" dirty="0"/>
              <a:t>Each team will present using their own laptop. You will be provided with a wireless presenter. Ask your TM for adapters </a:t>
            </a:r>
            <a:r>
              <a:rPr lang="en-US" u="sng" dirty="0"/>
              <a:t>in advance</a:t>
            </a:r>
            <a:r>
              <a:rPr lang="en-US" dirty="0"/>
              <a:t> to connect the laptop AV equipment in your presentation room. Test </a:t>
            </a:r>
            <a:r>
              <a:rPr lang="en-US" u="sng" dirty="0"/>
              <a:t>in advance</a:t>
            </a:r>
            <a:r>
              <a:rPr lang="en-US" dirty="0"/>
              <a:t> in the room in which you will presenting with the laptop you will be using.</a:t>
            </a:r>
          </a:p>
          <a:p>
            <a:pPr lvl="1"/>
            <a:r>
              <a:rPr lang="en-US" dirty="0"/>
              <a:t>We will meet in “split-hands” meetings</a:t>
            </a:r>
            <a:r>
              <a:rPr lang="en-US"/>
              <a:t>. Luke’s </a:t>
            </a:r>
            <a:r>
              <a:rPr lang="en-US" dirty="0"/>
              <a:t>teams will meet </a:t>
            </a:r>
            <a:r>
              <a:rPr lang="en-US"/>
              <a:t>in STEM 3202, Griffin’s </a:t>
            </a:r>
            <a:r>
              <a:rPr lang="en-US" dirty="0"/>
              <a:t>teams will meet </a:t>
            </a:r>
            <a:r>
              <a:rPr lang="en-US"/>
              <a:t>in STEM 2202, and Tommy’s </a:t>
            </a:r>
            <a:r>
              <a:rPr lang="en-US" dirty="0"/>
              <a:t>teams will meet </a:t>
            </a:r>
            <a:r>
              <a:rPr lang="en-US"/>
              <a:t>in Anthony 1281.</a:t>
            </a:r>
            <a:endParaRPr lang="en-US" dirty="0"/>
          </a:p>
          <a:p>
            <a:pPr lvl="1"/>
            <a:r>
              <a:rPr lang="en-US" dirty="0"/>
              <a:t>Plan on spending most of your presentation demonstrating your software. A suggested approach is as follows.</a:t>
            </a:r>
          </a:p>
          <a:p>
            <a:pPr lvl="2"/>
            <a:r>
              <a:rPr lang="en-US" dirty="0"/>
              <a:t>Very Brief Review of Project Overview</a:t>
            </a:r>
          </a:p>
          <a:p>
            <a:pPr lvl="2"/>
            <a:r>
              <a:rPr lang="en-US" dirty="0"/>
              <a:t>Very Brief Review of System Architecture</a:t>
            </a:r>
          </a:p>
          <a:p>
            <a:pPr lvl="2"/>
            <a:r>
              <a:rPr lang="en-US" dirty="0"/>
              <a:t>Software Demonstration (Skipping All of the Screen Shot Slides in Your Slide Deck)</a:t>
            </a:r>
          </a:p>
          <a:p>
            <a:pPr lvl="2"/>
            <a:r>
              <a:rPr lang="en-US" dirty="0"/>
              <a:t>Brief Summary of What’s left to do?</a:t>
            </a:r>
          </a:p>
          <a:p>
            <a:pPr lvl="1"/>
            <a:r>
              <a:rPr lang="en-US" dirty="0"/>
              <a:t>Your presentation should be professional, well rehearsed, and flow from beginning to end. Practice presenting in a suitable room. Ensure that your slides are readable. Practice demonstrating your software. Practice switching from one team member to another.</a:t>
            </a:r>
          </a:p>
          <a:p>
            <a:pPr lvl="1"/>
            <a:r>
              <a:rPr lang="en-US" dirty="0"/>
              <a:t>As a backup to live demonstrations, consider making screen recordings of your software demonstrations using Camtasia.</a:t>
            </a:r>
          </a:p>
          <a:p>
            <a:pPr lvl="1"/>
            <a:r>
              <a:rPr lang="en-US" dirty="0"/>
              <a:t>All team members are required to dress business casual on the day of their presentation. Business casual does not include jeans, sneakers, tennis shoes, hats, coats, hoodies, t-shirts or shirts that are not tucked into pants. Google “what is business casual.”</a:t>
            </a:r>
          </a:p>
          <a:p>
            <a:pPr lvl="1"/>
            <a:r>
              <a:rPr lang="en-US" dirty="0"/>
              <a:t>Although the presentations will be scheduled over the course </a:t>
            </a:r>
            <a:r>
              <a:rPr lang="en-US"/>
              <a:t>of three </a:t>
            </a:r>
            <a:r>
              <a:rPr lang="en-US" dirty="0"/>
              <a:t>meetings, all teams must be prepared to present on the first day scheduled</a:t>
            </a:r>
            <a:r>
              <a:rPr lang="en-US"/>
              <a:t>, Tuesday, February 21.</a:t>
            </a:r>
            <a:endParaRPr lang="en-US" dirty="0"/>
          </a:p>
          <a:p>
            <a:pPr lvl="1"/>
            <a:r>
              <a:rPr lang="en-US" dirty="0"/>
              <a:t>The presentation schedule will be posted on our </a:t>
            </a:r>
            <a:r>
              <a:rPr lang="en-US" dirty="0">
                <a:hlinkClick r:id="rId3"/>
              </a:rPr>
              <a:t>Weekly Schedule</a:t>
            </a:r>
            <a:r>
              <a:rPr lang="en-US" dirty="0"/>
              <a:t> page in the evening </a:t>
            </a:r>
            <a:r>
              <a:rPr lang="en-US"/>
              <a:t>of Monday, February 20.</a:t>
            </a:r>
            <a:endParaRPr lang="en-US" dirty="0"/>
          </a:p>
          <a:p>
            <a:pPr lvl="1"/>
            <a:endParaRPr lang="en-US" dirty="0"/>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Alpha Presentation</a:t>
            </a:r>
            <a:endParaRPr lang="en-US" dirty="0"/>
          </a:p>
        </p:txBody>
      </p:sp>
      <p:sp>
        <p:nvSpPr>
          <p:cNvPr id="7" name="Slide Number Placeholder 6">
            <a:extLst>
              <a:ext uri="{FF2B5EF4-FFF2-40B4-BE49-F238E27FC236}">
                <a16:creationId xmlns:a16="http://schemas.microsoft.com/office/drawing/2014/main" id="{4A393BD7-9665-4D6B-89BC-17763B3E48BB}"/>
              </a:ext>
            </a:extLst>
          </p:cNvPr>
          <p:cNvSpPr>
            <a:spLocks noGrp="1"/>
          </p:cNvSpPr>
          <p:nvPr>
            <p:ph type="sldNum" sz="quarter" idx="12"/>
          </p:nvPr>
        </p:nvSpPr>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What’s left to do?</a:t>
            </a:r>
            <a:endParaRPr lang="en-US" dirty="0"/>
          </a:p>
        </p:txBody>
      </p:sp>
      <p:sp>
        <p:nvSpPr>
          <p:cNvPr id="14340" name="Rectangle 5"/>
          <p:cNvSpPr>
            <a:spLocks noGrp="1" noChangeArrowheads="1"/>
          </p:cNvSpPr>
          <p:nvPr>
            <p:ph type="body" idx="1"/>
          </p:nvPr>
        </p:nvSpPr>
        <p:spPr/>
        <p:txBody>
          <a:bodyPr/>
          <a:lstStyle/>
          <a:p>
            <a:r>
              <a:rPr lang="en-US" dirty="0"/>
              <a:t>Task 1</a:t>
            </a:r>
          </a:p>
          <a:p>
            <a:r>
              <a:rPr lang="en-US" dirty="0"/>
              <a:t>Task 2</a:t>
            </a:r>
          </a:p>
          <a:p>
            <a:r>
              <a:rPr lang="en-US" dirty="0"/>
              <a:t>Task 3</a:t>
            </a:r>
          </a:p>
          <a:p>
            <a:r>
              <a:rPr lang="en-US" dirty="0"/>
              <a:t>Task 4</a:t>
            </a:r>
          </a:p>
          <a:p>
            <a:r>
              <a:rPr lang="en-US" dirty="0" err="1"/>
              <a:t>Etc</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endParaRPr lang="en-US" dirty="0"/>
          </a:p>
        </p:txBody>
      </p:sp>
      <p:sp>
        <p:nvSpPr>
          <p:cNvPr id="8" name="TextBox 7"/>
          <p:cNvSpPr txBox="1"/>
          <p:nvPr/>
        </p:nvSpPr>
        <p:spPr>
          <a:xfrm>
            <a:off x="3124200" y="1981200"/>
            <a:ext cx="4495800" cy="4247317"/>
          </a:xfrm>
          <a:prstGeom prst="rect">
            <a:avLst/>
          </a:prstGeom>
          <a:noFill/>
          <a:ln>
            <a:solidFill>
              <a:schemeClr val="tx1"/>
            </a:solidFill>
          </a:ln>
        </p:spPr>
        <p:txBody>
          <a:bodyPr wrap="square" rtlCol="0">
            <a:spAutoFit/>
          </a:bodyPr>
          <a:lstStyle/>
          <a:p>
            <a:r>
              <a:rPr lang="en-US" dirty="0"/>
              <a:t>Don’t panic.</a:t>
            </a:r>
          </a:p>
          <a:p>
            <a:endParaRPr lang="en-US" dirty="0"/>
          </a:p>
          <a:p>
            <a:r>
              <a:rPr lang="en-US" dirty="0"/>
              <a:t>We do not expect that your project is done or even nearly done.</a:t>
            </a:r>
          </a:p>
          <a:p>
            <a:endParaRPr lang="en-US" dirty="0"/>
          </a:p>
          <a:p>
            <a:r>
              <a:rPr lang="en-US" dirty="0"/>
              <a:t>Simply give a list of the major tasks that you need to accomplish to complete your project.</a:t>
            </a:r>
          </a:p>
          <a:p>
            <a:endParaRPr lang="en-US" dirty="0"/>
          </a:p>
          <a:p>
            <a:r>
              <a:rPr lang="en-US" dirty="0"/>
              <a:t>Only include things that are relevant to your software system.</a:t>
            </a:r>
          </a:p>
          <a:p>
            <a:endParaRPr lang="en-US" dirty="0"/>
          </a:p>
          <a:p>
            <a:r>
              <a:rPr lang="en-US" dirty="0"/>
              <a:t>Do NOT include things such as “Update the Project Plan” or “Create Project Video.”</a:t>
            </a:r>
          </a:p>
          <a:p>
            <a:endParaRPr lang="en-US" dirty="0"/>
          </a:p>
          <a:p>
            <a:r>
              <a:rPr lang="en-US" b="1" dirty="0">
                <a:solidFill>
                  <a:srgbClr val="FF0000"/>
                </a:solidFill>
              </a:rPr>
              <a:t>Delete this textbox.</a:t>
            </a:r>
          </a:p>
        </p:txBody>
      </p:sp>
      <p:sp>
        <p:nvSpPr>
          <p:cNvPr id="2" name="Slide Number Placeholder 1">
            <a:extLst>
              <a:ext uri="{FF2B5EF4-FFF2-40B4-BE49-F238E27FC236}">
                <a16:creationId xmlns:a16="http://schemas.microsoft.com/office/drawing/2014/main" id="{4D846520-3FE3-4A60-B55A-E590DD2E8CFC}"/>
              </a:ext>
            </a:extLst>
          </p:cNvPr>
          <p:cNvSpPr>
            <a:spLocks noGrp="1"/>
          </p:cNvSpPr>
          <p:nvPr>
            <p:ph type="sldNum" sz="quarter" idx="12"/>
          </p:nvPr>
        </p:nvSpPr>
        <p:spPr/>
        <p:txBody>
          <a:bodyPr/>
          <a:lstStyle/>
          <a:p>
            <a:fld id="{B6F15528-21DE-4FAA-801E-634DDDAF4B2B}" type="slidenum">
              <a:rPr lang="en-US" smtClean="0"/>
              <a:pPr/>
              <a:t>10</a:t>
            </a:fld>
            <a:endParaRPr lang="en-US"/>
          </a:p>
        </p:txBody>
      </p:sp>
      <p:sp>
        <p:nvSpPr>
          <p:cNvPr id="3" name="TextBox 2">
            <a:extLst>
              <a:ext uri="{FF2B5EF4-FFF2-40B4-BE49-F238E27FC236}">
                <a16:creationId xmlns:a16="http://schemas.microsoft.com/office/drawing/2014/main" id="{14E9C484-4475-0854-37D5-87A5243D3DF7}"/>
              </a:ext>
            </a:extLst>
          </p:cNvPr>
          <p:cNvSpPr txBox="1"/>
          <p:nvPr/>
        </p:nvSpPr>
        <p:spPr>
          <a:xfrm>
            <a:off x="4724400" y="152400"/>
            <a:ext cx="4267200" cy="1077218"/>
          </a:xfrm>
          <a:prstGeom prst="rect">
            <a:avLst/>
          </a:prstGeom>
          <a:noFill/>
        </p:spPr>
        <p:txBody>
          <a:bodyPr wrap="square" rtlCol="0">
            <a:spAutoFit/>
          </a:bodyPr>
          <a:lstStyle/>
          <a:p>
            <a:r>
              <a:rPr lang="en-US" sz="1600" dirty="0"/>
              <a:t>Do NOT modify the title of this slide in any way.</a:t>
            </a:r>
          </a:p>
          <a:p>
            <a:r>
              <a:rPr lang="en-US" sz="1600" dirty="0"/>
              <a:t>List your what’s-left-to-do items on this one slide in bullet points.</a:t>
            </a:r>
          </a:p>
          <a:p>
            <a:r>
              <a:rPr lang="en-US" sz="1600" dirty="0">
                <a:solidFill>
                  <a:srgbClr val="FF0000"/>
                </a:solidFill>
              </a:rPr>
              <a:t>Delete this textbox.</a:t>
            </a:r>
          </a:p>
        </p:txBody>
      </p:sp>
    </p:spTree>
    <p:extLst>
      <p:ext uri="{BB962C8B-B14F-4D97-AF65-F5344CB8AC3E}">
        <p14:creationId xmlns:p14="http://schemas.microsoft.com/office/powerpoint/2010/main" val="3728155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Questions?</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a:t>?</a:t>
            </a:r>
            <a:endParaRPr lang="en-US" sz="9600" dirty="0"/>
          </a:p>
        </p:txBody>
      </p:sp>
      <p:sp>
        <p:nvSpPr>
          <p:cNvPr id="2" name="Slide Number Placeholder 1">
            <a:extLst>
              <a:ext uri="{FF2B5EF4-FFF2-40B4-BE49-F238E27FC236}">
                <a16:creationId xmlns:a16="http://schemas.microsoft.com/office/drawing/2014/main" id="{3B5D7A7C-854A-4A72-AAE9-AEB75CD113EC}"/>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72722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a:xfrm>
            <a:off x="457200" y="1600200"/>
            <a:ext cx="8686800" cy="4878589"/>
          </a:xfrm>
        </p:spPr>
        <p:txBody>
          <a:bodyPr/>
          <a:lstStyle/>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Alpha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a:p>
            <a:r>
              <a:rPr lang="en-US" dirty="0"/>
              <a:t>Submitting</a:t>
            </a:r>
          </a:p>
          <a:p>
            <a:pPr lvl="1"/>
            <a:r>
              <a:rPr lang="en-US" dirty="0"/>
              <a:t>All presentations are due to us and to your client by 11:59 p.m</a:t>
            </a:r>
            <a:r>
              <a:rPr lang="en-US"/>
              <a:t>., Monday, February 20.</a:t>
            </a:r>
            <a:endParaRPr lang="en-US" dirty="0"/>
          </a:p>
          <a:p>
            <a:pPr lvl="1"/>
            <a:r>
              <a:rPr lang="en-US" dirty="0"/>
              <a:t>Name your PowerPoint slide deck file as “team-[</a:t>
            </a:r>
            <a:r>
              <a:rPr lang="en-US"/>
              <a:t>team-name]-alpha-presentation</a:t>
            </a:r>
            <a:r>
              <a:rPr lang="en-US" dirty="0"/>
              <a:t>.pptx” replacing “[team-name]” with your team’s name (using all lower case and replacing all blanks with dashes) in your filename as in </a:t>
            </a:r>
            <a:r>
              <a:rPr lang="en-US"/>
              <a:t>“team-auto-owners-alpha-presentation</a:t>
            </a:r>
            <a:r>
              <a:rPr lang="en-US" dirty="0"/>
              <a:t>.pptx”. Set File Explorer or Finder to show all file extensions to ensure that there are no blanks before the “.pptx” extension as in “team-amazon .pptx”.</a:t>
            </a:r>
          </a:p>
          <a:p>
            <a:pPr lvl="1"/>
            <a:r>
              <a:rPr lang="en-US" dirty="0"/>
              <a:t>Upload your PowerPoint slide deck to the </a:t>
            </a:r>
            <a:r>
              <a:rPr lang="en-US"/>
              <a:t>folder “Alpha </a:t>
            </a:r>
            <a:r>
              <a:rPr lang="en-US" dirty="0"/>
              <a:t>Presentation Slide Decks” in our Microsoft Teams General Channel file space by 11:59 p.m</a:t>
            </a:r>
            <a:r>
              <a:rPr lang="en-US"/>
              <a:t>., Monday, February 20.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Monday, February 20.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Alpha Presentation</a:t>
            </a:r>
            <a:endParaRPr lang="en-US" dirty="0"/>
          </a:p>
        </p:txBody>
      </p:sp>
      <p:sp>
        <p:nvSpPr>
          <p:cNvPr id="7" name="Slide Number Placeholder 6">
            <a:extLst>
              <a:ext uri="{FF2B5EF4-FFF2-40B4-BE49-F238E27FC236}">
                <a16:creationId xmlns:a16="http://schemas.microsoft.com/office/drawing/2014/main" id="{79F5DF15-9693-4FFE-8E67-CF122CA1B2EC}"/>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Alpha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2023</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Project Overview</a:t>
            </a:r>
          </a:p>
        </p:txBody>
      </p:sp>
      <p:sp>
        <p:nvSpPr>
          <p:cNvPr id="6147" name="Content Placeholder 2"/>
          <p:cNvSpPr>
            <a:spLocks noGrp="1"/>
          </p:cNvSpPr>
          <p:nvPr>
            <p:ph idx="1"/>
          </p:nvPr>
        </p:nvSpPr>
        <p:spPr/>
        <p:txBody>
          <a:bodyPr/>
          <a:lstStyle/>
          <a:p>
            <a:r>
              <a:rPr lang="fr-FR"/>
              <a:t>Point 1</a:t>
            </a:r>
          </a:p>
          <a:p>
            <a:r>
              <a:rPr lang="fr-FR"/>
              <a:t>Point 2</a:t>
            </a:r>
          </a:p>
          <a:p>
            <a:r>
              <a:rPr lang="fr-FR"/>
              <a:t>Point 3</a:t>
            </a:r>
          </a:p>
          <a:p>
            <a:r>
              <a:rPr lang="fr-FR"/>
              <a:t>Etc…</a:t>
            </a:r>
          </a:p>
          <a:p>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dirty="0"/>
              <a:t>Team [Team Name</a:t>
            </a:r>
            <a:r>
              <a:rPr lang="en-US"/>
              <a:t>] Alpha </a:t>
            </a:r>
            <a:r>
              <a:rPr lang="en-US" dirty="0"/>
              <a:t>Presentation</a:t>
            </a:r>
          </a:p>
        </p:txBody>
      </p:sp>
      <p:sp>
        <p:nvSpPr>
          <p:cNvPr id="2" name="Slide Number Placeholder 1">
            <a:extLst>
              <a:ext uri="{FF2B5EF4-FFF2-40B4-BE49-F238E27FC236}">
                <a16:creationId xmlns:a16="http://schemas.microsoft.com/office/drawing/2014/main" id="{C0578007-7646-426E-B348-D7A9671E2F3F}"/>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dirty="0"/>
              <a:t>Team [Team Name</a:t>
            </a:r>
            <a:r>
              <a:rPr lang="en-US"/>
              <a:t>] Alpha </a:t>
            </a:r>
            <a:r>
              <a:rPr lang="en-US" dirty="0"/>
              <a:t>Presentation</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Project Plan presentation feedback.</a:t>
            </a:r>
          </a:p>
          <a:p>
            <a:endParaRPr lang="en-US" dirty="0"/>
          </a:p>
          <a:p>
            <a:r>
              <a:rPr lang="en-US" b="1" dirty="0">
                <a:solidFill>
                  <a:srgbClr val="FF0000"/>
                </a:solidFill>
              </a:rPr>
              <a:t>Delete this textbox.</a:t>
            </a:r>
          </a:p>
        </p:txBody>
      </p:sp>
      <p:sp>
        <p:nvSpPr>
          <p:cNvPr id="3" name="Slide Number Placeholder 2">
            <a:extLst>
              <a:ext uri="{FF2B5EF4-FFF2-40B4-BE49-F238E27FC236}">
                <a16:creationId xmlns:a16="http://schemas.microsoft.com/office/drawing/2014/main" id="{0A8C43C0-C091-42AA-80F9-A2DD7B9D4A0C}"/>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7" name="Slide Number Placeholder 6">
            <a:extLst>
              <a:ext uri="{FF2B5EF4-FFF2-40B4-BE49-F238E27FC236}">
                <a16:creationId xmlns:a16="http://schemas.microsoft.com/office/drawing/2014/main" id="{4BCA11C7-9416-4FFA-A2A6-D0A730ED5232}"/>
              </a:ext>
            </a:extLst>
          </p:cNvPr>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46EC5290-FD80-420B-A5BD-FCCA199EFA41}"/>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3FC957E0-EA9D-41D0-B310-D0E3E7ADA848}"/>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B37D7192-7424-439F-97F1-D81543E554A2}"/>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1105</TotalTime>
  <Words>1660</Words>
  <Application>Microsoft Office PowerPoint</Application>
  <PresentationFormat>On-screen Show (4:3)</PresentationFormat>
  <Paragraphs>159</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[1 of 2]</vt:lpstr>
      <vt:lpstr>READ ME [2 of 2]</vt:lpstr>
      <vt:lpstr>Alpha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272</cp:revision>
  <dcterms:created xsi:type="dcterms:W3CDTF">2006-08-16T00:00:00Z</dcterms:created>
  <dcterms:modified xsi:type="dcterms:W3CDTF">2023-02-01T15:35:02Z</dcterms:modified>
</cp:coreProperties>
</file>